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1"/>
  </p:notesMasterIdLst>
  <p:handoutMasterIdLst>
    <p:handoutMasterId r:id="rId32"/>
  </p:handoutMasterIdLst>
  <p:sldIdLst>
    <p:sldId id="256" r:id="rId18"/>
    <p:sldId id="257" r:id="rId19"/>
    <p:sldId id="258" r:id="rId20"/>
    <p:sldId id="259" r:id="rId21"/>
    <p:sldId id="260" r:id="rId22"/>
    <p:sldId id="262" r:id="rId23"/>
    <p:sldId id="261" r:id="rId24"/>
    <p:sldId id="263" r:id="rId25"/>
    <p:sldId id="265" r:id="rId26"/>
    <p:sldId id="264" r:id="rId27"/>
    <p:sldId id="266" r:id="rId28"/>
    <p:sldId id="268" r:id="rId29"/>
    <p:sldId id="267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Nothing but the Blood" id="{3EC6718D-6FCD-4A5E-90BE-77DFAD7C22A6}">
          <p14:sldIdLst>
            <p14:sldId id="256"/>
          </p14:sldIdLst>
        </p14:section>
        <p14:section name="Verse 1" id="{49A7B9B1-0F8B-473C-B40D-81219A6FD309}">
          <p14:sldIdLst>
            <p14:sldId id="257"/>
          </p14:sldIdLst>
        </p14:section>
        <p14:section name="Chorus" id="{F956148F-7C26-4B17-A213-620C93E127E4}">
          <p14:sldIdLst>
            <p14:sldId id="258"/>
            <p14:sldId id="259"/>
          </p14:sldIdLst>
        </p14:section>
        <p14:section name="Verse 2" id="{69FF0581-13A2-490E-9FB0-8FED067458C8}">
          <p14:sldIdLst>
            <p14:sldId id="260"/>
          </p14:sldIdLst>
        </p14:section>
        <p14:section name="Chorus" id="{AE33756F-8C70-4BE7-A22C-2A9C22BD334F}">
          <p14:sldIdLst>
            <p14:sldId id="262"/>
            <p14:sldId id="261"/>
          </p14:sldIdLst>
        </p14:section>
        <p14:section name="Verse 3" id="{9A2780DA-8C09-4264-AE33-B91D843C236E}">
          <p14:sldIdLst>
            <p14:sldId id="263"/>
          </p14:sldIdLst>
        </p14:section>
        <p14:section name="Chorus" id="{3792038A-9EE5-4B43-ADCA-8CEE556C1C97}">
          <p14:sldIdLst>
            <p14:sldId id="265"/>
            <p14:sldId id="264"/>
          </p14:sldIdLst>
        </p14:section>
        <p14:section name="Verse 4" id="{41A671A0-CC4A-44C1-B119-4AFE9383E36B}">
          <p14:sldIdLst>
            <p14:sldId id="266"/>
          </p14:sldIdLst>
        </p14:section>
        <p14:section name="Chorus" id="{C171311C-1436-4603-A30A-1896AB56BDE3}">
          <p14:sldIdLst>
            <p14:sldId id="268"/>
            <p14:sldId id="26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9546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4.xml"/><Relationship Id="rId34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theme" Target="theme/theme1.xml"/><Relationship Id="rId8" Type="http://schemas.openxmlformats.org/officeDocument/2006/relationships/slideMaster" Target="slideMasters/slideMaster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Nothing but the Blood</a:t>
            </a:r>
          </a:p>
        </p:txBody>
      </p:sp>
    </p:spTree>
    <p:extLst>
      <p:ext uri="{BB962C8B-B14F-4D97-AF65-F5344CB8AC3E}">
        <p14:creationId xmlns:p14="http://schemas.microsoft.com/office/powerpoint/2010/main" val="1259059778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Nothing but the Blood</a:t>
            </a:r>
          </a:p>
        </p:txBody>
      </p:sp>
    </p:spTree>
    <p:extLst>
      <p:ext uri="{BB962C8B-B14F-4D97-AF65-F5344CB8AC3E}">
        <p14:creationId xmlns:p14="http://schemas.microsoft.com/office/powerpoint/2010/main" val="2237344930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This is all my hope and peace</a:t>
            </a:r>
          </a:p>
          <a:p>
            <a:r>
              <a:rPr lang="en-US" dirty="0"/>
              <a:t>Nothing but the blood of Je-sus</a:t>
            </a:r>
          </a:p>
          <a:p>
            <a:r>
              <a:rPr lang="en-US" dirty="0"/>
              <a:t>This is all my righteousness</a:t>
            </a:r>
          </a:p>
          <a:p>
            <a:r>
              <a:rPr lang="en-US" dirty="0"/>
              <a:t>Nothing but the blood of Jesus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Nothing but the Blood</a:t>
            </a:r>
          </a:p>
        </p:txBody>
      </p:sp>
    </p:spTree>
    <p:extLst>
      <p:ext uri="{BB962C8B-B14F-4D97-AF65-F5344CB8AC3E}">
        <p14:creationId xmlns:p14="http://schemas.microsoft.com/office/powerpoint/2010/main" val="398385372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Oh, precious is the flow,</a:t>
            </a:r>
          </a:p>
          <a:p>
            <a:r>
              <a:rPr lang="en-US" dirty="0"/>
              <a:t>That makes me white as snow;</a:t>
            </a:r>
          </a:p>
          <a:p>
            <a:r>
              <a:rPr lang="en-US" dirty="0"/>
              <a:t>No other fount I know,</a:t>
            </a:r>
          </a:p>
          <a:p>
            <a:r>
              <a:rPr lang="en-US" dirty="0"/>
              <a:t>Nothing but the blood of Jesus.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Nothing but the Blood</a:t>
            </a:r>
          </a:p>
        </p:txBody>
      </p:sp>
    </p:spTree>
    <p:extLst>
      <p:ext uri="{BB962C8B-B14F-4D97-AF65-F5344CB8AC3E}">
        <p14:creationId xmlns:p14="http://schemas.microsoft.com/office/powerpoint/2010/main" val="3374303155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Nothing but the Blood</a:t>
            </a:r>
          </a:p>
        </p:txBody>
      </p:sp>
    </p:spTree>
    <p:extLst>
      <p:ext uri="{BB962C8B-B14F-4D97-AF65-F5344CB8AC3E}">
        <p14:creationId xmlns:p14="http://schemas.microsoft.com/office/powerpoint/2010/main" val="199828867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What can wash away my sin?</a:t>
            </a:r>
          </a:p>
          <a:p>
            <a:r>
              <a:rPr lang="en-US" dirty="0"/>
              <a:t>Nothing but the blood of Jesus.</a:t>
            </a:r>
          </a:p>
          <a:p>
            <a:r>
              <a:rPr lang="en-US" dirty="0"/>
              <a:t>What can make me whole again?</a:t>
            </a:r>
          </a:p>
          <a:p>
            <a:r>
              <a:rPr lang="en-US" dirty="0"/>
              <a:t>Nothing but the blood of Jesus.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Nothing but the Blood</a:t>
            </a:r>
          </a:p>
        </p:txBody>
      </p:sp>
    </p:spTree>
    <p:extLst>
      <p:ext uri="{BB962C8B-B14F-4D97-AF65-F5344CB8AC3E}">
        <p14:creationId xmlns:p14="http://schemas.microsoft.com/office/powerpoint/2010/main" val="2832931863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Oh, precious is the flow,</a:t>
            </a:r>
          </a:p>
          <a:p>
            <a:r>
              <a:rPr lang="en-US" dirty="0"/>
              <a:t>That makes me white as snow;</a:t>
            </a:r>
          </a:p>
          <a:p>
            <a:r>
              <a:rPr lang="en-US" dirty="0"/>
              <a:t>No other fount I know,</a:t>
            </a:r>
          </a:p>
          <a:p>
            <a:r>
              <a:rPr lang="en-US" dirty="0"/>
              <a:t>Nothing but the blood of Jesus.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Nothing but the Blood</a:t>
            </a:r>
          </a:p>
        </p:txBody>
      </p:sp>
    </p:spTree>
    <p:extLst>
      <p:ext uri="{BB962C8B-B14F-4D97-AF65-F5344CB8AC3E}">
        <p14:creationId xmlns:p14="http://schemas.microsoft.com/office/powerpoint/2010/main" val="3039720797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Nothing but the Blood</a:t>
            </a:r>
          </a:p>
        </p:txBody>
      </p:sp>
    </p:spTree>
    <p:extLst>
      <p:ext uri="{BB962C8B-B14F-4D97-AF65-F5344CB8AC3E}">
        <p14:creationId xmlns:p14="http://schemas.microsoft.com/office/powerpoint/2010/main" val="2678570724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For my pardon, this I see,</a:t>
            </a:r>
          </a:p>
          <a:p>
            <a:r>
              <a:rPr lang="en-US" dirty="0"/>
              <a:t>Nothing but the blood of Jesus</a:t>
            </a:r>
          </a:p>
          <a:p>
            <a:r>
              <a:rPr lang="en-US" dirty="0"/>
              <a:t>For my cleansing this my plea</a:t>
            </a:r>
          </a:p>
          <a:p>
            <a:r>
              <a:rPr lang="en-US" dirty="0"/>
              <a:t>Nothing but the blood of Jesus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Nothing but the Blood</a:t>
            </a:r>
          </a:p>
        </p:txBody>
      </p:sp>
    </p:spTree>
    <p:extLst>
      <p:ext uri="{BB962C8B-B14F-4D97-AF65-F5344CB8AC3E}">
        <p14:creationId xmlns:p14="http://schemas.microsoft.com/office/powerpoint/2010/main" val="2893073226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Oh, precious is the flow,</a:t>
            </a:r>
          </a:p>
          <a:p>
            <a:r>
              <a:rPr lang="en-US" dirty="0"/>
              <a:t>That makes me white as snow;</a:t>
            </a:r>
          </a:p>
          <a:p>
            <a:r>
              <a:rPr lang="en-US" dirty="0"/>
              <a:t>No other fount I know,</a:t>
            </a:r>
          </a:p>
          <a:p>
            <a:r>
              <a:rPr lang="en-US" dirty="0"/>
              <a:t>Nothing but the blood of Jesus.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Nothing but the Blood</a:t>
            </a:r>
          </a:p>
        </p:txBody>
      </p:sp>
    </p:spTree>
    <p:extLst>
      <p:ext uri="{BB962C8B-B14F-4D97-AF65-F5344CB8AC3E}">
        <p14:creationId xmlns:p14="http://schemas.microsoft.com/office/powerpoint/2010/main" val="2489845703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Nothing but the Blood</a:t>
            </a:r>
          </a:p>
        </p:txBody>
      </p:sp>
    </p:spTree>
    <p:extLst>
      <p:ext uri="{BB962C8B-B14F-4D97-AF65-F5344CB8AC3E}">
        <p14:creationId xmlns:p14="http://schemas.microsoft.com/office/powerpoint/2010/main" val="357280640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Nothing can for sin atone</a:t>
            </a:r>
          </a:p>
          <a:p>
            <a:r>
              <a:rPr lang="en-US" dirty="0"/>
              <a:t>Nothing but the blood of Jesus</a:t>
            </a:r>
          </a:p>
          <a:p>
            <a:r>
              <a:rPr lang="en-US" dirty="0"/>
              <a:t>Naught of good that I have done</a:t>
            </a:r>
          </a:p>
          <a:p>
            <a:r>
              <a:rPr lang="en-US" dirty="0"/>
              <a:t>Nothing but the blood of Jesus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Nothing but the Blood</a:t>
            </a:r>
          </a:p>
        </p:txBody>
      </p:sp>
    </p:spTree>
    <p:extLst>
      <p:ext uri="{BB962C8B-B14F-4D97-AF65-F5344CB8AC3E}">
        <p14:creationId xmlns:p14="http://schemas.microsoft.com/office/powerpoint/2010/main" val="2097075735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Oh, precious is the flow,</a:t>
            </a:r>
          </a:p>
          <a:p>
            <a:r>
              <a:rPr lang="en-US" dirty="0"/>
              <a:t>That makes me white as snow;</a:t>
            </a:r>
          </a:p>
          <a:p>
            <a:r>
              <a:rPr lang="en-US" dirty="0"/>
              <a:t>No other fount I know,</a:t>
            </a:r>
          </a:p>
          <a:p>
            <a:r>
              <a:rPr lang="en-US" dirty="0"/>
              <a:t>Nothing but the blood of Jesus.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Nothing but the Blood</a:t>
            </a:r>
          </a:p>
        </p:txBody>
      </p:sp>
    </p:spTree>
    <p:extLst>
      <p:ext uri="{BB962C8B-B14F-4D97-AF65-F5344CB8AC3E}">
        <p14:creationId xmlns:p14="http://schemas.microsoft.com/office/powerpoint/2010/main" val="698883467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1262</TotalTime>
  <Words>262</Words>
  <Application>Microsoft Office PowerPoint</Application>
  <PresentationFormat>On-screen Show (4:3)</PresentationFormat>
  <Paragraphs>45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13</vt:i4>
      </vt:variant>
    </vt:vector>
  </HeadingPairs>
  <TitlesOfParts>
    <vt:vector size="35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182</cp:revision>
  <dcterms:created xsi:type="dcterms:W3CDTF">2011-12-04T14:58:54Z</dcterms:created>
  <dcterms:modified xsi:type="dcterms:W3CDTF">2023-07-01T04:48:48Z</dcterms:modified>
</cp:coreProperties>
</file>